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0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80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88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17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3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5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97F885-90AA-4BD5-B6DF-E02359459CCE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00AC9E-FD2B-4FD6-B294-9D600DC36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1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43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50" y="0"/>
            <a:ext cx="1230793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03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2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7" y="188243"/>
            <a:ext cx="11516478" cy="64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8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971550"/>
            <a:ext cx="89725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9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82241"/>
            <a:ext cx="11659816" cy="64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8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914400"/>
            <a:ext cx="9067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0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0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128712"/>
            <a:ext cx="83724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76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176337"/>
            <a:ext cx="82200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3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0" y="499309"/>
            <a:ext cx="11010669" cy="56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02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0411" cy="657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39"/>
            <a:ext cx="12210794" cy="68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6" y="93525"/>
            <a:ext cx="11438021" cy="66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28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3" y="303045"/>
            <a:ext cx="11851821" cy="63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5243" cy="672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5" y="235367"/>
            <a:ext cx="11911545" cy="6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6" y="130091"/>
            <a:ext cx="11917946" cy="6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3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3" y="176463"/>
            <a:ext cx="11499676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3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8" y="159669"/>
            <a:ext cx="11750842" cy="65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6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46" y="259932"/>
            <a:ext cx="11373291" cy="65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19" y="410326"/>
            <a:ext cx="10705849" cy="59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2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7" y="257675"/>
            <a:ext cx="11276955" cy="622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7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"/>
            <a:ext cx="12215918" cy="68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5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9" y="297530"/>
            <a:ext cx="11305881" cy="6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82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7" y="265948"/>
            <a:ext cx="11291862" cy="62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12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18" y="261687"/>
            <a:ext cx="11249310" cy="63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77967"/>
            <a:ext cx="11336568" cy="63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14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9" y="96252"/>
            <a:ext cx="11659683" cy="64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7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8" y="156159"/>
            <a:ext cx="11591343" cy="64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9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9" y="0"/>
            <a:ext cx="10829424" cy="67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67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9" y="240606"/>
            <a:ext cx="11609701" cy="64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476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5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055"/>
            <a:ext cx="12240480" cy="68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93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382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974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02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29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30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8"/>
            <a:ext cx="12211902" cy="684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0"/>
            <a:ext cx="12197679" cy="68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6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96"/>
            <a:ext cx="12226319" cy="68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7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69" y="0"/>
            <a:ext cx="12308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6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31579" cy="67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6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Banerjee</dc:creator>
  <cp:lastModifiedBy>Shantanu Banerjee</cp:lastModifiedBy>
  <cp:revision>19</cp:revision>
  <dcterms:created xsi:type="dcterms:W3CDTF">2017-07-18T04:25:17Z</dcterms:created>
  <dcterms:modified xsi:type="dcterms:W3CDTF">2017-09-13T04:27:19Z</dcterms:modified>
</cp:coreProperties>
</file>